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1309350" cx="20104100"/>
  <p:notesSz cx="20104100" cy="11309350"/>
  <p:embeddedFontLst>
    <p:embeddedFont>
      <p:font typeface="Manrope SemiBold"/>
      <p:regular r:id="rId16"/>
      <p:bold r:id="rId17"/>
    </p:embeddedFont>
    <p:embeddedFont>
      <p:font typeface="Manrope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20" roundtripDataSignature="AMtx7mjxDlagZ/udA/gn91KewHTa4vnz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ManropeSemiBold-bold.fntdata"/><Relationship Id="rId16" Type="http://schemas.openxmlformats.org/officeDocument/2006/relationships/font" Target="fonts/ManropeSemiBold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anrope-bold.fntdata"/><Relationship Id="rId6" Type="http://schemas.openxmlformats.org/officeDocument/2006/relationships/slide" Target="slides/slide1.xml"/><Relationship Id="rId18" Type="http://schemas.openxmlformats.org/officeDocument/2006/relationships/font" Target="fonts/Manrope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b362bed53_0_208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fb362bed53_0_208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6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7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b362bed53_0_157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b362bed53_0_157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/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" type="subTitle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2" type="body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3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3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4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9"/>
          <p:cNvSpPr/>
          <p:nvPr/>
        </p:nvSpPr>
        <p:spPr>
          <a:xfrm>
            <a:off x="1246035" y="0"/>
            <a:ext cx="10795" cy="11308715"/>
          </a:xfrm>
          <a:custGeom>
            <a:rect b="b" l="l" r="r" t="t"/>
            <a:pathLst>
              <a:path extrusionOk="0" h="11308715" w="10794">
                <a:moveTo>
                  <a:pt x="0" y="0"/>
                </a:moveTo>
                <a:lnTo>
                  <a:pt x="0" y="11308556"/>
                </a:lnTo>
                <a:lnTo>
                  <a:pt x="10470" y="11308556"/>
                </a:lnTo>
                <a:lnTo>
                  <a:pt x="104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90B06">
              <a:alpha val="9804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9"/>
          <p:cNvSpPr/>
          <p:nvPr/>
        </p:nvSpPr>
        <p:spPr>
          <a:xfrm>
            <a:off x="251301" y="827199"/>
            <a:ext cx="754380" cy="754380"/>
          </a:xfrm>
          <a:custGeom>
            <a:rect b="b" l="l" r="r" t="t"/>
            <a:pathLst>
              <a:path extrusionOk="0" h="754380" w="754380">
                <a:moveTo>
                  <a:pt x="753916" y="0"/>
                </a:moveTo>
                <a:lnTo>
                  <a:pt x="188475" y="0"/>
                </a:lnTo>
                <a:lnTo>
                  <a:pt x="138373" y="6732"/>
                </a:lnTo>
                <a:lnTo>
                  <a:pt x="93350" y="25733"/>
                </a:lnTo>
                <a:lnTo>
                  <a:pt x="55205" y="55205"/>
                </a:lnTo>
                <a:lnTo>
                  <a:pt x="25733" y="93352"/>
                </a:lnTo>
                <a:lnTo>
                  <a:pt x="6732" y="138378"/>
                </a:lnTo>
                <a:lnTo>
                  <a:pt x="0" y="188486"/>
                </a:lnTo>
                <a:lnTo>
                  <a:pt x="0" y="565448"/>
                </a:lnTo>
                <a:lnTo>
                  <a:pt x="6732" y="615551"/>
                </a:lnTo>
                <a:lnTo>
                  <a:pt x="25733" y="660572"/>
                </a:lnTo>
                <a:lnTo>
                  <a:pt x="55205" y="698715"/>
                </a:lnTo>
                <a:lnTo>
                  <a:pt x="93350" y="728184"/>
                </a:lnTo>
                <a:lnTo>
                  <a:pt x="138373" y="747182"/>
                </a:lnTo>
                <a:lnTo>
                  <a:pt x="188475" y="753914"/>
                </a:lnTo>
                <a:lnTo>
                  <a:pt x="565436" y="753914"/>
                </a:lnTo>
                <a:lnTo>
                  <a:pt x="615540" y="747182"/>
                </a:lnTo>
                <a:lnTo>
                  <a:pt x="660564" y="728184"/>
                </a:lnTo>
                <a:lnTo>
                  <a:pt x="698710" y="698715"/>
                </a:lnTo>
                <a:lnTo>
                  <a:pt x="728182" y="660572"/>
                </a:lnTo>
                <a:lnTo>
                  <a:pt x="747183" y="615551"/>
                </a:lnTo>
                <a:lnTo>
                  <a:pt x="753916" y="565448"/>
                </a:lnTo>
                <a:lnTo>
                  <a:pt x="753916" y="0"/>
                </a:lnTo>
                <a:close/>
              </a:path>
            </a:pathLst>
          </a:custGeom>
          <a:solidFill>
            <a:srgbClr val="9BD54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9"/>
          <p:cNvSpPr/>
          <p:nvPr/>
        </p:nvSpPr>
        <p:spPr>
          <a:xfrm>
            <a:off x="380489" y="1012084"/>
            <a:ext cx="494030" cy="384810"/>
          </a:xfrm>
          <a:custGeom>
            <a:rect b="b" l="l" r="r" t="t"/>
            <a:pathLst>
              <a:path extrusionOk="0" h="384809" w="494030">
                <a:moveTo>
                  <a:pt x="74916" y="263436"/>
                </a:moveTo>
                <a:lnTo>
                  <a:pt x="0" y="263436"/>
                </a:lnTo>
                <a:lnTo>
                  <a:pt x="1918" y="279878"/>
                </a:lnTo>
                <a:lnTo>
                  <a:pt x="16049" y="319897"/>
                </a:lnTo>
                <a:lnTo>
                  <a:pt x="52714" y="359637"/>
                </a:lnTo>
                <a:lnTo>
                  <a:pt x="110910" y="381661"/>
                </a:lnTo>
                <a:lnTo>
                  <a:pt x="146927" y="384428"/>
                </a:lnTo>
                <a:lnTo>
                  <a:pt x="175528" y="382081"/>
                </a:lnTo>
                <a:lnTo>
                  <a:pt x="202201" y="375221"/>
                </a:lnTo>
                <a:lnTo>
                  <a:pt x="226327" y="364116"/>
                </a:lnTo>
                <a:lnTo>
                  <a:pt x="247284" y="349036"/>
                </a:lnTo>
                <a:lnTo>
                  <a:pt x="317153" y="349036"/>
                </a:lnTo>
                <a:lnTo>
                  <a:pt x="317153" y="314922"/>
                </a:lnTo>
                <a:lnTo>
                  <a:pt x="146927" y="314922"/>
                </a:lnTo>
                <a:lnTo>
                  <a:pt x="106288" y="306877"/>
                </a:lnTo>
                <a:lnTo>
                  <a:pt x="84799" y="289179"/>
                </a:lnTo>
                <a:lnTo>
                  <a:pt x="76371" y="271481"/>
                </a:lnTo>
                <a:lnTo>
                  <a:pt x="74916" y="263436"/>
                </a:lnTo>
                <a:close/>
              </a:path>
              <a:path extrusionOk="0" h="384809" w="494030">
                <a:moveTo>
                  <a:pt x="317153" y="349036"/>
                </a:moveTo>
                <a:lnTo>
                  <a:pt x="247284" y="349036"/>
                </a:lnTo>
                <a:lnTo>
                  <a:pt x="247284" y="380145"/>
                </a:lnTo>
                <a:lnTo>
                  <a:pt x="317153" y="380145"/>
                </a:lnTo>
                <a:lnTo>
                  <a:pt x="317153" y="349036"/>
                </a:lnTo>
                <a:close/>
              </a:path>
              <a:path extrusionOk="0" h="384809" w="494030">
                <a:moveTo>
                  <a:pt x="423638" y="264169"/>
                </a:moveTo>
                <a:lnTo>
                  <a:pt x="341870" y="264169"/>
                </a:lnTo>
                <a:lnTo>
                  <a:pt x="412438" y="380145"/>
                </a:lnTo>
                <a:lnTo>
                  <a:pt x="493747" y="380145"/>
                </a:lnTo>
                <a:lnTo>
                  <a:pt x="423638" y="264169"/>
                </a:lnTo>
                <a:close/>
              </a:path>
              <a:path extrusionOk="0" h="384809" w="494030">
                <a:moveTo>
                  <a:pt x="131098" y="0"/>
                </a:moveTo>
                <a:lnTo>
                  <a:pt x="66322" y="14648"/>
                </a:lnTo>
                <a:lnTo>
                  <a:pt x="29923" y="44532"/>
                </a:lnTo>
                <a:lnTo>
                  <a:pt x="8488" y="87324"/>
                </a:lnTo>
                <a:lnTo>
                  <a:pt x="5026" y="110245"/>
                </a:lnTo>
                <a:lnTo>
                  <a:pt x="6911" y="132236"/>
                </a:lnTo>
                <a:lnTo>
                  <a:pt x="27574" y="176129"/>
                </a:lnTo>
                <a:lnTo>
                  <a:pt x="60957" y="202376"/>
                </a:lnTo>
                <a:lnTo>
                  <a:pt x="100584" y="216214"/>
                </a:lnTo>
                <a:lnTo>
                  <a:pt x="168400" y="227471"/>
                </a:lnTo>
                <a:lnTo>
                  <a:pt x="192745" y="235225"/>
                </a:lnTo>
                <a:lnTo>
                  <a:pt x="209577" y="248560"/>
                </a:lnTo>
                <a:lnTo>
                  <a:pt x="215455" y="269887"/>
                </a:lnTo>
                <a:lnTo>
                  <a:pt x="208071" y="292172"/>
                </a:lnTo>
                <a:lnTo>
                  <a:pt x="190832" y="305959"/>
                </a:lnTo>
                <a:lnTo>
                  <a:pt x="168772" y="312968"/>
                </a:lnTo>
                <a:lnTo>
                  <a:pt x="146927" y="314922"/>
                </a:lnTo>
                <a:lnTo>
                  <a:pt x="317153" y="314922"/>
                </a:lnTo>
                <a:lnTo>
                  <a:pt x="317153" y="291205"/>
                </a:lnTo>
                <a:lnTo>
                  <a:pt x="341870" y="264169"/>
                </a:lnTo>
                <a:lnTo>
                  <a:pt x="423638" y="264169"/>
                </a:lnTo>
                <a:lnTo>
                  <a:pt x="391059" y="210276"/>
                </a:lnTo>
                <a:lnTo>
                  <a:pt x="407720" y="192015"/>
                </a:lnTo>
                <a:lnTo>
                  <a:pt x="317153" y="192015"/>
                </a:lnTo>
                <a:lnTo>
                  <a:pt x="317153" y="182769"/>
                </a:lnTo>
                <a:lnTo>
                  <a:pt x="247284" y="182769"/>
                </a:lnTo>
                <a:lnTo>
                  <a:pt x="211448" y="164954"/>
                </a:lnTo>
                <a:lnTo>
                  <a:pt x="169028" y="156303"/>
                </a:lnTo>
                <a:lnTo>
                  <a:pt x="127484" y="149900"/>
                </a:lnTo>
                <a:lnTo>
                  <a:pt x="94272" y="138829"/>
                </a:lnTo>
                <a:lnTo>
                  <a:pt x="76854" y="116174"/>
                </a:lnTo>
                <a:lnTo>
                  <a:pt x="77983" y="97703"/>
                </a:lnTo>
                <a:lnTo>
                  <a:pt x="78035" y="96858"/>
                </a:lnTo>
                <a:lnTo>
                  <a:pt x="89258" y="80650"/>
                </a:lnTo>
                <a:lnTo>
                  <a:pt x="108161" y="69498"/>
                </a:lnTo>
                <a:lnTo>
                  <a:pt x="132387" y="65348"/>
                </a:lnTo>
                <a:lnTo>
                  <a:pt x="317153" y="65348"/>
                </a:lnTo>
                <a:lnTo>
                  <a:pt x="317153" y="49255"/>
                </a:lnTo>
                <a:lnTo>
                  <a:pt x="247284" y="49255"/>
                </a:lnTo>
                <a:lnTo>
                  <a:pt x="245006" y="46302"/>
                </a:lnTo>
                <a:lnTo>
                  <a:pt x="242600" y="43380"/>
                </a:lnTo>
                <a:lnTo>
                  <a:pt x="239909" y="40532"/>
                </a:lnTo>
                <a:lnTo>
                  <a:pt x="218770" y="22851"/>
                </a:lnTo>
                <a:lnTo>
                  <a:pt x="193525" y="10179"/>
                </a:lnTo>
                <a:lnTo>
                  <a:pt x="164270" y="2550"/>
                </a:lnTo>
                <a:lnTo>
                  <a:pt x="131098" y="0"/>
                </a:lnTo>
                <a:close/>
              </a:path>
              <a:path extrusionOk="0" h="384809" w="494030">
                <a:moveTo>
                  <a:pt x="493771" y="97703"/>
                </a:moveTo>
                <a:lnTo>
                  <a:pt x="403259" y="97703"/>
                </a:lnTo>
                <a:lnTo>
                  <a:pt x="317153" y="192015"/>
                </a:lnTo>
                <a:lnTo>
                  <a:pt x="407720" y="192015"/>
                </a:lnTo>
                <a:lnTo>
                  <a:pt x="493771" y="97703"/>
                </a:lnTo>
                <a:close/>
              </a:path>
              <a:path extrusionOk="0" h="384809" w="494030">
                <a:moveTo>
                  <a:pt x="317153" y="65348"/>
                </a:moveTo>
                <a:lnTo>
                  <a:pt x="132387" y="65348"/>
                </a:lnTo>
                <a:lnTo>
                  <a:pt x="155603" y="67129"/>
                </a:lnTo>
                <a:lnTo>
                  <a:pt x="177016" y="74324"/>
                </a:lnTo>
                <a:lnTo>
                  <a:pt x="194793" y="89715"/>
                </a:lnTo>
                <a:lnTo>
                  <a:pt x="207146" y="116174"/>
                </a:lnTo>
                <a:lnTo>
                  <a:pt x="247284" y="116174"/>
                </a:lnTo>
                <a:lnTo>
                  <a:pt x="247284" y="182769"/>
                </a:lnTo>
                <a:lnTo>
                  <a:pt x="317153" y="182769"/>
                </a:lnTo>
                <a:lnTo>
                  <a:pt x="317153" y="65348"/>
                </a:lnTo>
                <a:close/>
              </a:path>
              <a:path extrusionOk="0" h="384809" w="494030">
                <a:moveTo>
                  <a:pt x="317153" y="3591"/>
                </a:moveTo>
                <a:lnTo>
                  <a:pt x="247284" y="3591"/>
                </a:lnTo>
                <a:lnTo>
                  <a:pt x="247284" y="49255"/>
                </a:lnTo>
                <a:lnTo>
                  <a:pt x="317153" y="49255"/>
                </a:lnTo>
                <a:lnTo>
                  <a:pt x="317153" y="3591"/>
                </a:lnTo>
                <a:close/>
              </a:path>
            </a:pathLst>
          </a:custGeom>
          <a:solidFill>
            <a:srgbClr val="3E4A4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9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9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2.png"/><Relationship Id="rId6" Type="http://schemas.openxmlformats.org/officeDocument/2006/relationships/image" Target="../media/image13.png"/><Relationship Id="rId7" Type="http://schemas.openxmlformats.org/officeDocument/2006/relationships/image" Target="../media/image4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9" Type="http://schemas.openxmlformats.org/officeDocument/2006/relationships/image" Target="../media/image8.png"/><Relationship Id="rId5" Type="http://schemas.openxmlformats.org/officeDocument/2006/relationships/image" Target="../media/image12.png"/><Relationship Id="rId6" Type="http://schemas.openxmlformats.org/officeDocument/2006/relationships/image" Target="../media/image14.png"/><Relationship Id="rId7" Type="http://schemas.openxmlformats.org/officeDocument/2006/relationships/image" Target="../media/image17.png"/><Relationship Id="rId8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37.png"/><Relationship Id="rId5" Type="http://schemas.openxmlformats.org/officeDocument/2006/relationships/image" Target="../media/image7.png"/><Relationship Id="rId6" Type="http://schemas.openxmlformats.org/officeDocument/2006/relationships/image" Target="../media/image19.png"/><Relationship Id="rId7" Type="http://schemas.openxmlformats.org/officeDocument/2006/relationships/hyperlink" Target="https://ai-lesson.sk.ru/assets/files/class-1/class-1-presentation-video.mp4" TargetMode="External"/><Relationship Id="rId8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image" Target="../media/image26.png"/><Relationship Id="rId13" Type="http://schemas.openxmlformats.org/officeDocument/2006/relationships/image" Target="../media/image54.png"/><Relationship Id="rId1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Relationship Id="rId15" Type="http://schemas.openxmlformats.org/officeDocument/2006/relationships/image" Target="../media/image31.png"/><Relationship Id="rId14" Type="http://schemas.openxmlformats.org/officeDocument/2006/relationships/image" Target="../media/image51.png"/><Relationship Id="rId17" Type="http://schemas.openxmlformats.org/officeDocument/2006/relationships/image" Target="../media/image60.png"/><Relationship Id="rId16" Type="http://schemas.openxmlformats.org/officeDocument/2006/relationships/image" Target="../media/image59.png"/><Relationship Id="rId5" Type="http://schemas.openxmlformats.org/officeDocument/2006/relationships/image" Target="../media/image30.png"/><Relationship Id="rId6" Type="http://schemas.openxmlformats.org/officeDocument/2006/relationships/image" Target="../media/image15.png"/><Relationship Id="rId7" Type="http://schemas.openxmlformats.org/officeDocument/2006/relationships/image" Target="../media/image22.png"/><Relationship Id="rId8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png"/><Relationship Id="rId4" Type="http://schemas.openxmlformats.org/officeDocument/2006/relationships/image" Target="../media/image5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20" Type="http://schemas.openxmlformats.org/officeDocument/2006/relationships/image" Target="../media/image43.png"/><Relationship Id="rId11" Type="http://schemas.openxmlformats.org/officeDocument/2006/relationships/image" Target="../media/image47.png"/><Relationship Id="rId22" Type="http://schemas.openxmlformats.org/officeDocument/2006/relationships/image" Target="../media/image48.png"/><Relationship Id="rId10" Type="http://schemas.openxmlformats.org/officeDocument/2006/relationships/image" Target="../media/image38.png"/><Relationship Id="rId21" Type="http://schemas.openxmlformats.org/officeDocument/2006/relationships/image" Target="../media/image49.png"/><Relationship Id="rId13" Type="http://schemas.openxmlformats.org/officeDocument/2006/relationships/image" Target="../media/image39.png"/><Relationship Id="rId24" Type="http://schemas.openxmlformats.org/officeDocument/2006/relationships/image" Target="../media/image46.png"/><Relationship Id="rId12" Type="http://schemas.openxmlformats.org/officeDocument/2006/relationships/image" Target="../media/image58.png"/><Relationship Id="rId23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Relationship Id="rId9" Type="http://schemas.openxmlformats.org/officeDocument/2006/relationships/image" Target="../media/image34.png"/><Relationship Id="rId15" Type="http://schemas.openxmlformats.org/officeDocument/2006/relationships/image" Target="../media/image55.png"/><Relationship Id="rId14" Type="http://schemas.openxmlformats.org/officeDocument/2006/relationships/image" Target="../media/image52.png"/><Relationship Id="rId17" Type="http://schemas.openxmlformats.org/officeDocument/2006/relationships/image" Target="../media/image42.png"/><Relationship Id="rId16" Type="http://schemas.openxmlformats.org/officeDocument/2006/relationships/image" Target="../media/image44.png"/><Relationship Id="rId5" Type="http://schemas.openxmlformats.org/officeDocument/2006/relationships/image" Target="../media/image28.png"/><Relationship Id="rId19" Type="http://schemas.openxmlformats.org/officeDocument/2006/relationships/image" Target="../media/image50.png"/><Relationship Id="rId6" Type="http://schemas.openxmlformats.org/officeDocument/2006/relationships/image" Target="../media/image33.png"/><Relationship Id="rId18" Type="http://schemas.openxmlformats.org/officeDocument/2006/relationships/image" Target="../media/image41.png"/><Relationship Id="rId7" Type="http://schemas.openxmlformats.org/officeDocument/2006/relationships/image" Target="../media/image35.png"/><Relationship Id="rId8" Type="http://schemas.openxmlformats.org/officeDocument/2006/relationships/image" Target="../media/image45.png"/></Relationships>
</file>

<file path=ppt/slides/_rels/slide9.xml.rels><?xml version="1.0" encoding="UTF-8" standalone="yes"?><Relationships xmlns="http://schemas.openxmlformats.org/package/2006/relationships"><Relationship Id="rId20" Type="http://schemas.openxmlformats.org/officeDocument/2006/relationships/image" Target="../media/image43.png"/><Relationship Id="rId11" Type="http://schemas.openxmlformats.org/officeDocument/2006/relationships/image" Target="../media/image47.png"/><Relationship Id="rId22" Type="http://schemas.openxmlformats.org/officeDocument/2006/relationships/image" Target="../media/image48.png"/><Relationship Id="rId10" Type="http://schemas.openxmlformats.org/officeDocument/2006/relationships/image" Target="../media/image38.png"/><Relationship Id="rId21" Type="http://schemas.openxmlformats.org/officeDocument/2006/relationships/image" Target="../media/image49.png"/><Relationship Id="rId13" Type="http://schemas.openxmlformats.org/officeDocument/2006/relationships/image" Target="../media/image39.png"/><Relationship Id="rId24" Type="http://schemas.openxmlformats.org/officeDocument/2006/relationships/image" Target="../media/image46.png"/><Relationship Id="rId12" Type="http://schemas.openxmlformats.org/officeDocument/2006/relationships/image" Target="../media/image58.png"/><Relationship Id="rId23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Relationship Id="rId9" Type="http://schemas.openxmlformats.org/officeDocument/2006/relationships/image" Target="../media/image34.png"/><Relationship Id="rId15" Type="http://schemas.openxmlformats.org/officeDocument/2006/relationships/image" Target="../media/image55.png"/><Relationship Id="rId14" Type="http://schemas.openxmlformats.org/officeDocument/2006/relationships/image" Target="../media/image52.png"/><Relationship Id="rId17" Type="http://schemas.openxmlformats.org/officeDocument/2006/relationships/image" Target="../media/image42.png"/><Relationship Id="rId16" Type="http://schemas.openxmlformats.org/officeDocument/2006/relationships/image" Target="../media/image44.png"/><Relationship Id="rId5" Type="http://schemas.openxmlformats.org/officeDocument/2006/relationships/image" Target="../media/image28.png"/><Relationship Id="rId19" Type="http://schemas.openxmlformats.org/officeDocument/2006/relationships/image" Target="../media/image50.png"/><Relationship Id="rId6" Type="http://schemas.openxmlformats.org/officeDocument/2006/relationships/image" Target="../media/image33.png"/><Relationship Id="rId18" Type="http://schemas.openxmlformats.org/officeDocument/2006/relationships/image" Target="../media/image41.png"/><Relationship Id="rId7" Type="http://schemas.openxmlformats.org/officeDocument/2006/relationships/image" Target="../media/image35.png"/><Relationship Id="rId8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"/>
          <p:cNvSpPr/>
          <p:nvPr/>
        </p:nvSpPr>
        <p:spPr>
          <a:xfrm>
            <a:off x="2094166" y="3570572"/>
            <a:ext cx="1414145" cy="461009"/>
          </a:xfrm>
          <a:custGeom>
            <a:rect b="b" l="l" r="r" t="t"/>
            <a:pathLst>
              <a:path extrusionOk="0" h="461010" w="1414145">
                <a:moveTo>
                  <a:pt x="366102" y="143662"/>
                </a:moveTo>
                <a:lnTo>
                  <a:pt x="338086" y="143662"/>
                </a:lnTo>
                <a:lnTo>
                  <a:pt x="289585" y="249834"/>
                </a:lnTo>
                <a:lnTo>
                  <a:pt x="242341" y="143662"/>
                </a:lnTo>
                <a:lnTo>
                  <a:pt x="212813" y="143662"/>
                </a:lnTo>
                <a:lnTo>
                  <a:pt x="275894" y="277736"/>
                </a:lnTo>
                <a:lnTo>
                  <a:pt x="253022" y="324599"/>
                </a:lnTo>
                <a:lnTo>
                  <a:pt x="281419" y="324599"/>
                </a:lnTo>
                <a:lnTo>
                  <a:pt x="316407" y="249834"/>
                </a:lnTo>
                <a:lnTo>
                  <a:pt x="366102" y="143662"/>
                </a:lnTo>
                <a:close/>
              </a:path>
              <a:path extrusionOk="0" h="461010" w="1414145">
                <a:moveTo>
                  <a:pt x="500875" y="256628"/>
                </a:moveTo>
                <a:lnTo>
                  <a:pt x="489165" y="212394"/>
                </a:lnTo>
                <a:lnTo>
                  <a:pt x="472821" y="195300"/>
                </a:lnTo>
                <a:lnTo>
                  <a:pt x="472821" y="266547"/>
                </a:lnTo>
                <a:lnTo>
                  <a:pt x="471601" y="273710"/>
                </a:lnTo>
                <a:lnTo>
                  <a:pt x="468833" y="281000"/>
                </a:lnTo>
                <a:lnTo>
                  <a:pt x="466153" y="288201"/>
                </a:lnTo>
                <a:lnTo>
                  <a:pt x="462051" y="293941"/>
                </a:lnTo>
                <a:lnTo>
                  <a:pt x="456526" y="298221"/>
                </a:lnTo>
                <a:lnTo>
                  <a:pt x="450977" y="302577"/>
                </a:lnTo>
                <a:lnTo>
                  <a:pt x="450811" y="302577"/>
                </a:lnTo>
                <a:lnTo>
                  <a:pt x="444169" y="304622"/>
                </a:lnTo>
                <a:lnTo>
                  <a:pt x="427164" y="304622"/>
                </a:lnTo>
                <a:lnTo>
                  <a:pt x="400227" y="274294"/>
                </a:lnTo>
                <a:lnTo>
                  <a:pt x="399059" y="266547"/>
                </a:lnTo>
                <a:lnTo>
                  <a:pt x="398970" y="286524"/>
                </a:lnTo>
                <a:lnTo>
                  <a:pt x="398970" y="246710"/>
                </a:lnTo>
                <a:lnTo>
                  <a:pt x="400113" y="239699"/>
                </a:lnTo>
                <a:lnTo>
                  <a:pt x="400227" y="238950"/>
                </a:lnTo>
                <a:lnTo>
                  <a:pt x="419747" y="211010"/>
                </a:lnTo>
                <a:lnTo>
                  <a:pt x="419493" y="211010"/>
                </a:lnTo>
                <a:lnTo>
                  <a:pt x="426707" y="208876"/>
                </a:lnTo>
                <a:lnTo>
                  <a:pt x="443623" y="208876"/>
                </a:lnTo>
                <a:lnTo>
                  <a:pt x="450786" y="211010"/>
                </a:lnTo>
                <a:lnTo>
                  <a:pt x="462013" y="219557"/>
                </a:lnTo>
                <a:lnTo>
                  <a:pt x="466153" y="225298"/>
                </a:lnTo>
                <a:lnTo>
                  <a:pt x="468833" y="232498"/>
                </a:lnTo>
                <a:lnTo>
                  <a:pt x="471601" y="239699"/>
                </a:lnTo>
                <a:lnTo>
                  <a:pt x="472808" y="246710"/>
                </a:lnTo>
                <a:lnTo>
                  <a:pt x="472821" y="266547"/>
                </a:lnTo>
                <a:lnTo>
                  <a:pt x="472821" y="195300"/>
                </a:lnTo>
                <a:lnTo>
                  <a:pt x="438937" y="185127"/>
                </a:lnTo>
                <a:lnTo>
                  <a:pt x="429691" y="185724"/>
                </a:lnTo>
                <a:lnTo>
                  <a:pt x="398970" y="201180"/>
                </a:lnTo>
                <a:lnTo>
                  <a:pt x="398970" y="188899"/>
                </a:lnTo>
                <a:lnTo>
                  <a:pt x="380428" y="188899"/>
                </a:lnTo>
                <a:lnTo>
                  <a:pt x="380428" y="266547"/>
                </a:lnTo>
                <a:lnTo>
                  <a:pt x="379996" y="256628"/>
                </a:lnTo>
                <a:lnTo>
                  <a:pt x="380390" y="265595"/>
                </a:lnTo>
                <a:lnTo>
                  <a:pt x="380428" y="266547"/>
                </a:lnTo>
                <a:lnTo>
                  <a:pt x="380428" y="188899"/>
                </a:lnTo>
                <a:lnTo>
                  <a:pt x="375602" y="188899"/>
                </a:lnTo>
                <a:lnTo>
                  <a:pt x="375602" y="384911"/>
                </a:lnTo>
                <a:lnTo>
                  <a:pt x="401993" y="384911"/>
                </a:lnTo>
                <a:lnTo>
                  <a:pt x="401993" y="314947"/>
                </a:lnTo>
                <a:lnTo>
                  <a:pt x="406768" y="318947"/>
                </a:lnTo>
                <a:lnTo>
                  <a:pt x="413753" y="323075"/>
                </a:lnTo>
                <a:lnTo>
                  <a:pt x="421525" y="326021"/>
                </a:lnTo>
                <a:lnTo>
                  <a:pt x="430085" y="327787"/>
                </a:lnTo>
                <a:lnTo>
                  <a:pt x="439432" y="328371"/>
                </a:lnTo>
                <a:lnTo>
                  <a:pt x="448589" y="327787"/>
                </a:lnTo>
                <a:lnTo>
                  <a:pt x="484327" y="307822"/>
                </a:lnTo>
                <a:lnTo>
                  <a:pt x="500405" y="266547"/>
                </a:lnTo>
                <a:lnTo>
                  <a:pt x="500875" y="256628"/>
                </a:lnTo>
                <a:close/>
              </a:path>
              <a:path extrusionOk="0" h="461010" w="1414145">
                <a:moveTo>
                  <a:pt x="654151" y="256628"/>
                </a:moveTo>
                <a:lnTo>
                  <a:pt x="641477" y="211950"/>
                </a:lnTo>
                <a:lnTo>
                  <a:pt x="626262" y="196723"/>
                </a:lnTo>
                <a:lnTo>
                  <a:pt x="626262" y="256628"/>
                </a:lnTo>
                <a:lnTo>
                  <a:pt x="625652" y="266522"/>
                </a:lnTo>
                <a:lnTo>
                  <a:pt x="604354" y="300418"/>
                </a:lnTo>
                <a:lnTo>
                  <a:pt x="587552" y="303618"/>
                </a:lnTo>
                <a:lnTo>
                  <a:pt x="578637" y="302818"/>
                </a:lnTo>
                <a:lnTo>
                  <a:pt x="551434" y="275856"/>
                </a:lnTo>
                <a:lnTo>
                  <a:pt x="548982" y="256628"/>
                </a:lnTo>
                <a:lnTo>
                  <a:pt x="548982" y="247408"/>
                </a:lnTo>
                <a:lnTo>
                  <a:pt x="550367" y="239331"/>
                </a:lnTo>
                <a:lnTo>
                  <a:pt x="555891" y="225336"/>
                </a:lnTo>
                <a:lnTo>
                  <a:pt x="560120" y="219849"/>
                </a:lnTo>
                <a:lnTo>
                  <a:pt x="565823" y="215912"/>
                </a:lnTo>
                <a:lnTo>
                  <a:pt x="571436" y="211950"/>
                </a:lnTo>
                <a:lnTo>
                  <a:pt x="572363" y="211658"/>
                </a:lnTo>
                <a:lnTo>
                  <a:pt x="578764" y="209880"/>
                </a:lnTo>
                <a:lnTo>
                  <a:pt x="587552" y="209880"/>
                </a:lnTo>
                <a:lnTo>
                  <a:pt x="620750" y="229577"/>
                </a:lnTo>
                <a:lnTo>
                  <a:pt x="626262" y="256628"/>
                </a:lnTo>
                <a:lnTo>
                  <a:pt x="626262" y="196723"/>
                </a:lnTo>
                <a:lnTo>
                  <a:pt x="587552" y="185127"/>
                </a:lnTo>
                <a:lnTo>
                  <a:pt x="577837" y="185699"/>
                </a:lnTo>
                <a:lnTo>
                  <a:pt x="539343" y="204914"/>
                </a:lnTo>
                <a:lnTo>
                  <a:pt x="521589" y="246545"/>
                </a:lnTo>
                <a:lnTo>
                  <a:pt x="521093" y="256628"/>
                </a:lnTo>
                <a:lnTo>
                  <a:pt x="521576" y="266522"/>
                </a:lnTo>
                <a:lnTo>
                  <a:pt x="539127" y="308419"/>
                </a:lnTo>
                <a:lnTo>
                  <a:pt x="577850" y="327812"/>
                </a:lnTo>
                <a:lnTo>
                  <a:pt x="587552" y="328371"/>
                </a:lnTo>
                <a:lnTo>
                  <a:pt x="597344" y="327812"/>
                </a:lnTo>
                <a:lnTo>
                  <a:pt x="635990" y="308419"/>
                </a:lnTo>
                <a:lnTo>
                  <a:pt x="653630" y="266928"/>
                </a:lnTo>
                <a:lnTo>
                  <a:pt x="654151" y="256628"/>
                </a:lnTo>
                <a:close/>
              </a:path>
              <a:path extrusionOk="0" h="461010" w="1414145">
                <a:moveTo>
                  <a:pt x="800874" y="324599"/>
                </a:moveTo>
                <a:lnTo>
                  <a:pt x="741108" y="259270"/>
                </a:lnTo>
                <a:lnTo>
                  <a:pt x="738809" y="256755"/>
                </a:lnTo>
                <a:lnTo>
                  <a:pt x="740892" y="254241"/>
                </a:lnTo>
                <a:lnTo>
                  <a:pt x="795096" y="188899"/>
                </a:lnTo>
                <a:lnTo>
                  <a:pt x="761682" y="188899"/>
                </a:lnTo>
                <a:lnTo>
                  <a:pt x="708406" y="254241"/>
                </a:lnTo>
                <a:lnTo>
                  <a:pt x="708406" y="188899"/>
                </a:lnTo>
                <a:lnTo>
                  <a:pt x="681761" y="188899"/>
                </a:lnTo>
                <a:lnTo>
                  <a:pt x="681634" y="324599"/>
                </a:lnTo>
                <a:lnTo>
                  <a:pt x="708406" y="324599"/>
                </a:lnTo>
                <a:lnTo>
                  <a:pt x="708406" y="259270"/>
                </a:lnTo>
                <a:lnTo>
                  <a:pt x="765200" y="324599"/>
                </a:lnTo>
                <a:lnTo>
                  <a:pt x="800874" y="324599"/>
                </a:lnTo>
                <a:close/>
              </a:path>
              <a:path extrusionOk="0" h="461010" w="1414145">
                <a:moveTo>
                  <a:pt x="1006208" y="143662"/>
                </a:moveTo>
                <a:lnTo>
                  <a:pt x="979576" y="143662"/>
                </a:lnTo>
                <a:lnTo>
                  <a:pt x="890485" y="278117"/>
                </a:lnTo>
                <a:lnTo>
                  <a:pt x="890485" y="143662"/>
                </a:lnTo>
                <a:lnTo>
                  <a:pt x="863854" y="143662"/>
                </a:lnTo>
                <a:lnTo>
                  <a:pt x="863854" y="324599"/>
                </a:lnTo>
                <a:lnTo>
                  <a:pt x="890485" y="324599"/>
                </a:lnTo>
                <a:lnTo>
                  <a:pt x="921270" y="278117"/>
                </a:lnTo>
                <a:lnTo>
                  <a:pt x="979576" y="190030"/>
                </a:lnTo>
                <a:lnTo>
                  <a:pt x="979576" y="324599"/>
                </a:lnTo>
                <a:lnTo>
                  <a:pt x="1006208" y="324599"/>
                </a:lnTo>
                <a:lnTo>
                  <a:pt x="1006208" y="190030"/>
                </a:lnTo>
                <a:lnTo>
                  <a:pt x="1006208" y="143662"/>
                </a:lnTo>
                <a:close/>
              </a:path>
              <a:path extrusionOk="0" h="461010" w="1414145">
                <a:moveTo>
                  <a:pt x="1183652" y="143662"/>
                </a:moveTo>
                <a:lnTo>
                  <a:pt x="1157020" y="143662"/>
                </a:lnTo>
                <a:lnTo>
                  <a:pt x="1067917" y="278117"/>
                </a:lnTo>
                <a:lnTo>
                  <a:pt x="1067917" y="143662"/>
                </a:lnTo>
                <a:lnTo>
                  <a:pt x="1041285" y="143662"/>
                </a:lnTo>
                <a:lnTo>
                  <a:pt x="1041285" y="324599"/>
                </a:lnTo>
                <a:lnTo>
                  <a:pt x="1067917" y="324599"/>
                </a:lnTo>
                <a:lnTo>
                  <a:pt x="1098702" y="278117"/>
                </a:lnTo>
                <a:lnTo>
                  <a:pt x="1157020" y="190030"/>
                </a:lnTo>
                <a:lnTo>
                  <a:pt x="1157020" y="324599"/>
                </a:lnTo>
                <a:lnTo>
                  <a:pt x="1183652" y="324599"/>
                </a:lnTo>
                <a:lnTo>
                  <a:pt x="1183652" y="190030"/>
                </a:lnTo>
                <a:lnTo>
                  <a:pt x="1183652" y="143662"/>
                </a:lnTo>
                <a:close/>
              </a:path>
              <a:path extrusionOk="0" h="461010" w="1414145">
                <a:moveTo>
                  <a:pt x="1413573" y="230365"/>
                </a:moveTo>
                <a:lnTo>
                  <a:pt x="1408899" y="183934"/>
                </a:lnTo>
                <a:lnTo>
                  <a:pt x="1397863" y="148399"/>
                </a:lnTo>
                <a:lnTo>
                  <a:pt x="1397863" y="230365"/>
                </a:lnTo>
                <a:lnTo>
                  <a:pt x="1392199" y="279577"/>
                </a:lnTo>
                <a:lnTo>
                  <a:pt x="1376045" y="324764"/>
                </a:lnTo>
                <a:lnTo>
                  <a:pt x="1350708" y="364617"/>
                </a:lnTo>
                <a:lnTo>
                  <a:pt x="1317472" y="397865"/>
                </a:lnTo>
                <a:lnTo>
                  <a:pt x="1277620" y="423202"/>
                </a:lnTo>
                <a:lnTo>
                  <a:pt x="1232433" y="439343"/>
                </a:lnTo>
                <a:lnTo>
                  <a:pt x="1183208" y="445020"/>
                </a:lnTo>
                <a:lnTo>
                  <a:pt x="230365" y="445020"/>
                </a:lnTo>
                <a:lnTo>
                  <a:pt x="181140" y="439343"/>
                </a:lnTo>
                <a:lnTo>
                  <a:pt x="135966" y="423202"/>
                </a:lnTo>
                <a:lnTo>
                  <a:pt x="96113" y="397865"/>
                </a:lnTo>
                <a:lnTo>
                  <a:pt x="62865" y="364617"/>
                </a:lnTo>
                <a:lnTo>
                  <a:pt x="37528" y="324764"/>
                </a:lnTo>
                <a:lnTo>
                  <a:pt x="21374" y="279577"/>
                </a:lnTo>
                <a:lnTo>
                  <a:pt x="15709" y="230365"/>
                </a:lnTo>
                <a:lnTo>
                  <a:pt x="21374" y="181140"/>
                </a:lnTo>
                <a:lnTo>
                  <a:pt x="37528" y="135966"/>
                </a:lnTo>
                <a:lnTo>
                  <a:pt x="62865" y="96113"/>
                </a:lnTo>
                <a:lnTo>
                  <a:pt x="96113" y="62865"/>
                </a:lnTo>
                <a:lnTo>
                  <a:pt x="135966" y="37528"/>
                </a:lnTo>
                <a:lnTo>
                  <a:pt x="181140" y="21374"/>
                </a:lnTo>
                <a:lnTo>
                  <a:pt x="230365" y="15709"/>
                </a:lnTo>
                <a:lnTo>
                  <a:pt x="1183208" y="15709"/>
                </a:lnTo>
                <a:lnTo>
                  <a:pt x="1232433" y="21374"/>
                </a:lnTo>
                <a:lnTo>
                  <a:pt x="1277620" y="37528"/>
                </a:lnTo>
                <a:lnTo>
                  <a:pt x="1317472" y="62865"/>
                </a:lnTo>
                <a:lnTo>
                  <a:pt x="1350708" y="96113"/>
                </a:lnTo>
                <a:lnTo>
                  <a:pt x="1376045" y="135966"/>
                </a:lnTo>
                <a:lnTo>
                  <a:pt x="1392199" y="181140"/>
                </a:lnTo>
                <a:lnTo>
                  <a:pt x="1397863" y="230365"/>
                </a:lnTo>
                <a:lnTo>
                  <a:pt x="1397863" y="148399"/>
                </a:lnTo>
                <a:lnTo>
                  <a:pt x="1374228" y="101574"/>
                </a:lnTo>
                <a:lnTo>
                  <a:pt x="1346098" y="67475"/>
                </a:lnTo>
                <a:lnTo>
                  <a:pt x="1312011" y="39344"/>
                </a:lnTo>
                <a:lnTo>
                  <a:pt x="1272882" y="18110"/>
                </a:lnTo>
                <a:lnTo>
                  <a:pt x="1229639" y="4686"/>
                </a:lnTo>
                <a:lnTo>
                  <a:pt x="1183208" y="0"/>
                </a:lnTo>
                <a:lnTo>
                  <a:pt x="230365" y="0"/>
                </a:lnTo>
                <a:lnTo>
                  <a:pt x="183934" y="4686"/>
                </a:lnTo>
                <a:lnTo>
                  <a:pt x="140703" y="18110"/>
                </a:lnTo>
                <a:lnTo>
                  <a:pt x="101574" y="39344"/>
                </a:lnTo>
                <a:lnTo>
                  <a:pt x="67475" y="67475"/>
                </a:lnTo>
                <a:lnTo>
                  <a:pt x="39344" y="101574"/>
                </a:lnTo>
                <a:lnTo>
                  <a:pt x="18110" y="140703"/>
                </a:lnTo>
                <a:lnTo>
                  <a:pt x="4686" y="183934"/>
                </a:lnTo>
                <a:lnTo>
                  <a:pt x="0" y="230365"/>
                </a:lnTo>
                <a:lnTo>
                  <a:pt x="4686" y="276783"/>
                </a:lnTo>
                <a:lnTo>
                  <a:pt x="18110" y="320027"/>
                </a:lnTo>
                <a:lnTo>
                  <a:pt x="39344" y="359156"/>
                </a:lnTo>
                <a:lnTo>
                  <a:pt x="67475" y="393255"/>
                </a:lnTo>
                <a:lnTo>
                  <a:pt x="101574" y="421386"/>
                </a:lnTo>
                <a:lnTo>
                  <a:pt x="140703" y="442620"/>
                </a:lnTo>
                <a:lnTo>
                  <a:pt x="183934" y="456044"/>
                </a:lnTo>
                <a:lnTo>
                  <a:pt x="230365" y="460717"/>
                </a:lnTo>
                <a:lnTo>
                  <a:pt x="1183208" y="460717"/>
                </a:lnTo>
                <a:lnTo>
                  <a:pt x="1229639" y="456044"/>
                </a:lnTo>
                <a:lnTo>
                  <a:pt x="1272882" y="442620"/>
                </a:lnTo>
                <a:lnTo>
                  <a:pt x="1312011" y="421386"/>
                </a:lnTo>
                <a:lnTo>
                  <a:pt x="1346098" y="393255"/>
                </a:lnTo>
                <a:lnTo>
                  <a:pt x="1374228" y="359156"/>
                </a:lnTo>
                <a:lnTo>
                  <a:pt x="1395476" y="320027"/>
                </a:lnTo>
                <a:lnTo>
                  <a:pt x="1408899" y="276783"/>
                </a:lnTo>
                <a:lnTo>
                  <a:pt x="1413573" y="230365"/>
                </a:lnTo>
                <a:close/>
              </a:path>
            </a:pathLst>
          </a:custGeom>
          <a:solidFill>
            <a:srgbClr val="81BA2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" name="Google Shape;4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2395" y="4841737"/>
            <a:ext cx="6134818" cy="153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4699" y="7390769"/>
            <a:ext cx="3681144" cy="2814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Google Shape;50;p1"/>
          <p:cNvGrpSpPr/>
          <p:nvPr/>
        </p:nvGrpSpPr>
        <p:grpSpPr>
          <a:xfrm>
            <a:off x="9633214" y="0"/>
            <a:ext cx="10470885" cy="10470885"/>
            <a:chOff x="9633214" y="0"/>
            <a:chExt cx="10470885" cy="10470885"/>
          </a:xfrm>
        </p:grpSpPr>
        <p:pic>
          <p:nvPicPr>
            <p:cNvPr id="51" name="Google Shape;51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633214" y="0"/>
              <a:ext cx="10470885" cy="104708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633214" y="1062905"/>
              <a:ext cx="10470885" cy="94079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" name="Google Shape;53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858309" y="547874"/>
            <a:ext cx="1798039" cy="461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"/>
          <p:cNvSpPr/>
          <p:nvPr/>
        </p:nvSpPr>
        <p:spPr>
          <a:xfrm>
            <a:off x="17763875" y="167400"/>
            <a:ext cx="1986900" cy="28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r>
              <a:rPr lang="en-US" sz="1675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При поддержке: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b362bed53_0_208"/>
          <p:cNvSpPr txBox="1"/>
          <p:nvPr/>
        </p:nvSpPr>
        <p:spPr>
          <a:xfrm>
            <a:off x="3429000" y="2139950"/>
            <a:ext cx="14452800" cy="53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4040"/>
                </a:solidFill>
                <a:latin typeface="Manrope SemiBold"/>
                <a:ea typeface="Manrope SemiBold"/>
                <a:cs typeface="Manrope SemiBold"/>
                <a:sym typeface="Manrope SemiBold"/>
              </a:rPr>
              <a:t>И</a:t>
            </a:r>
            <a:r>
              <a:rPr lang="en-US" sz="4800">
                <a:solidFill>
                  <a:srgbClr val="404040"/>
                </a:solidFill>
                <a:latin typeface="Manrope SemiBold"/>
                <a:ea typeface="Manrope SemiBold"/>
                <a:cs typeface="Manrope SemiBold"/>
                <a:sym typeface="Manrope SemiBold"/>
              </a:rPr>
              <a:t>скусственный интеллект — это не волшебство, а результат работы ученых. ИИ может ошибаться, потому что он не человек, но он становится хорошим помощником, если правильно с ним общаться. </a:t>
            </a:r>
            <a:endParaRPr sz="4800">
              <a:latin typeface="Manrope SemiBold"/>
              <a:ea typeface="Manrope SemiBold"/>
              <a:cs typeface="Manrope SemiBold"/>
              <a:sym typeface="Manrope SemiBold"/>
            </a:endParaRPr>
          </a:p>
        </p:txBody>
      </p:sp>
      <p:pic>
        <p:nvPicPr>
          <p:cNvPr id="222" name="Google Shape;222;g3fb362bed53_0_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29850" y="4572000"/>
            <a:ext cx="6397974" cy="639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2813" y="1438699"/>
            <a:ext cx="7963516" cy="804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94177" y="2806197"/>
            <a:ext cx="5183088" cy="3769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8454" y="2806197"/>
            <a:ext cx="5183088" cy="3769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402733" y="2806197"/>
            <a:ext cx="5183088" cy="3769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94177" y="7046905"/>
            <a:ext cx="5183088" cy="3769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48454" y="7046905"/>
            <a:ext cx="5183088" cy="3769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402733" y="7046905"/>
            <a:ext cx="5183088" cy="3769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3"/>
          <p:cNvGrpSpPr/>
          <p:nvPr/>
        </p:nvGrpSpPr>
        <p:grpSpPr>
          <a:xfrm>
            <a:off x="2094177" y="3434450"/>
            <a:ext cx="18009922" cy="7874105"/>
            <a:chOff x="2094177" y="3434450"/>
            <a:chExt cx="18009922" cy="7874105"/>
          </a:xfrm>
        </p:grpSpPr>
        <p:pic>
          <p:nvPicPr>
            <p:cNvPr id="71" name="Google Shape;71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094177" y="3434450"/>
              <a:ext cx="18009922" cy="78741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004961" y="5277326"/>
              <a:ext cx="4188354" cy="41883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036556" y="3434450"/>
              <a:ext cx="4471068" cy="75390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74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701123" y="3434450"/>
              <a:ext cx="3937052" cy="75351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5" name="Google Shape;75;p3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52813" y="1432605"/>
            <a:ext cx="5739615" cy="810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4177" y="3434450"/>
            <a:ext cx="18009922" cy="7874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52813" y="1426134"/>
            <a:ext cx="15257964" cy="816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E4A4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5"/>
          <p:cNvSpPr/>
          <p:nvPr/>
        </p:nvSpPr>
        <p:spPr>
          <a:xfrm>
            <a:off x="1246035" y="0"/>
            <a:ext cx="10795" cy="11308715"/>
          </a:xfrm>
          <a:custGeom>
            <a:rect b="b" l="l" r="r" t="t"/>
            <a:pathLst>
              <a:path extrusionOk="0" h="11308715" w="10794">
                <a:moveTo>
                  <a:pt x="0" y="0"/>
                </a:moveTo>
                <a:lnTo>
                  <a:pt x="0" y="11308556"/>
                </a:lnTo>
                <a:lnTo>
                  <a:pt x="10470" y="11308556"/>
                </a:lnTo>
                <a:lnTo>
                  <a:pt x="104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9804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" name="Google Shape;88;p5"/>
          <p:cNvGrpSpPr/>
          <p:nvPr/>
        </p:nvGrpSpPr>
        <p:grpSpPr>
          <a:xfrm>
            <a:off x="251301" y="827199"/>
            <a:ext cx="754380" cy="754380"/>
            <a:chOff x="251301" y="827199"/>
            <a:chExt cx="754380" cy="754380"/>
          </a:xfrm>
        </p:grpSpPr>
        <p:sp>
          <p:nvSpPr>
            <p:cNvPr id="89" name="Google Shape;89;p5"/>
            <p:cNvSpPr/>
            <p:nvPr/>
          </p:nvSpPr>
          <p:spPr>
            <a:xfrm>
              <a:off x="251301" y="827199"/>
              <a:ext cx="754380" cy="754380"/>
            </a:xfrm>
            <a:custGeom>
              <a:rect b="b" l="l" r="r" t="t"/>
              <a:pathLst>
                <a:path extrusionOk="0" h="754380" w="754380">
                  <a:moveTo>
                    <a:pt x="753916" y="0"/>
                  </a:moveTo>
                  <a:lnTo>
                    <a:pt x="188475" y="0"/>
                  </a:lnTo>
                  <a:lnTo>
                    <a:pt x="138373" y="6732"/>
                  </a:lnTo>
                  <a:lnTo>
                    <a:pt x="93350" y="25733"/>
                  </a:lnTo>
                  <a:lnTo>
                    <a:pt x="55205" y="55205"/>
                  </a:lnTo>
                  <a:lnTo>
                    <a:pt x="25733" y="93352"/>
                  </a:lnTo>
                  <a:lnTo>
                    <a:pt x="6732" y="138378"/>
                  </a:lnTo>
                  <a:lnTo>
                    <a:pt x="0" y="188486"/>
                  </a:lnTo>
                  <a:lnTo>
                    <a:pt x="0" y="565448"/>
                  </a:lnTo>
                  <a:lnTo>
                    <a:pt x="6732" y="615551"/>
                  </a:lnTo>
                  <a:lnTo>
                    <a:pt x="25733" y="660572"/>
                  </a:lnTo>
                  <a:lnTo>
                    <a:pt x="55205" y="698715"/>
                  </a:lnTo>
                  <a:lnTo>
                    <a:pt x="93350" y="728184"/>
                  </a:lnTo>
                  <a:lnTo>
                    <a:pt x="138373" y="747182"/>
                  </a:lnTo>
                  <a:lnTo>
                    <a:pt x="188475" y="753914"/>
                  </a:lnTo>
                  <a:lnTo>
                    <a:pt x="565436" y="753914"/>
                  </a:lnTo>
                  <a:lnTo>
                    <a:pt x="615540" y="747182"/>
                  </a:lnTo>
                  <a:lnTo>
                    <a:pt x="660564" y="728184"/>
                  </a:lnTo>
                  <a:lnTo>
                    <a:pt x="698710" y="698715"/>
                  </a:lnTo>
                  <a:lnTo>
                    <a:pt x="728182" y="660572"/>
                  </a:lnTo>
                  <a:lnTo>
                    <a:pt x="747183" y="615551"/>
                  </a:lnTo>
                  <a:lnTo>
                    <a:pt x="753916" y="565448"/>
                  </a:lnTo>
                  <a:lnTo>
                    <a:pt x="753916" y="0"/>
                  </a:lnTo>
                  <a:close/>
                </a:path>
              </a:pathLst>
            </a:custGeom>
            <a:solidFill>
              <a:srgbClr val="9BD54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380502" y="1012084"/>
              <a:ext cx="494030" cy="384810"/>
            </a:xfrm>
            <a:custGeom>
              <a:rect b="b" l="l" r="r" t="t"/>
              <a:pathLst>
                <a:path extrusionOk="0" h="384809" w="494030">
                  <a:moveTo>
                    <a:pt x="74916" y="263436"/>
                  </a:moveTo>
                  <a:lnTo>
                    <a:pt x="0" y="263436"/>
                  </a:lnTo>
                  <a:lnTo>
                    <a:pt x="1916" y="279878"/>
                  </a:lnTo>
                  <a:lnTo>
                    <a:pt x="16047" y="319897"/>
                  </a:lnTo>
                  <a:lnTo>
                    <a:pt x="52712" y="359637"/>
                  </a:lnTo>
                  <a:lnTo>
                    <a:pt x="110907" y="381661"/>
                  </a:lnTo>
                  <a:lnTo>
                    <a:pt x="146923" y="384428"/>
                  </a:lnTo>
                  <a:lnTo>
                    <a:pt x="175524" y="382081"/>
                  </a:lnTo>
                  <a:lnTo>
                    <a:pt x="202197" y="375221"/>
                  </a:lnTo>
                  <a:lnTo>
                    <a:pt x="226324" y="364116"/>
                  </a:lnTo>
                  <a:lnTo>
                    <a:pt x="247284" y="349036"/>
                  </a:lnTo>
                  <a:lnTo>
                    <a:pt x="317148" y="349036"/>
                  </a:lnTo>
                  <a:lnTo>
                    <a:pt x="317148" y="314922"/>
                  </a:lnTo>
                  <a:lnTo>
                    <a:pt x="146923" y="314922"/>
                  </a:lnTo>
                  <a:lnTo>
                    <a:pt x="106284" y="306877"/>
                  </a:lnTo>
                  <a:lnTo>
                    <a:pt x="84797" y="289179"/>
                  </a:lnTo>
                  <a:lnTo>
                    <a:pt x="76371" y="271481"/>
                  </a:lnTo>
                  <a:lnTo>
                    <a:pt x="74916" y="263436"/>
                  </a:lnTo>
                  <a:close/>
                </a:path>
                <a:path extrusionOk="0" h="384809" w="494030">
                  <a:moveTo>
                    <a:pt x="317148" y="349036"/>
                  </a:moveTo>
                  <a:lnTo>
                    <a:pt x="247284" y="349036"/>
                  </a:lnTo>
                  <a:lnTo>
                    <a:pt x="247284" y="380145"/>
                  </a:lnTo>
                  <a:lnTo>
                    <a:pt x="317148" y="380145"/>
                  </a:lnTo>
                  <a:lnTo>
                    <a:pt x="317148" y="349036"/>
                  </a:lnTo>
                  <a:close/>
                </a:path>
                <a:path extrusionOk="0" h="384809" w="494030">
                  <a:moveTo>
                    <a:pt x="423635" y="264169"/>
                  </a:moveTo>
                  <a:lnTo>
                    <a:pt x="341870" y="264169"/>
                  </a:lnTo>
                  <a:lnTo>
                    <a:pt x="412437" y="380145"/>
                  </a:lnTo>
                  <a:lnTo>
                    <a:pt x="493747" y="380145"/>
                  </a:lnTo>
                  <a:lnTo>
                    <a:pt x="423635" y="264169"/>
                  </a:lnTo>
                  <a:close/>
                </a:path>
                <a:path extrusionOk="0" h="384809" w="494030">
                  <a:moveTo>
                    <a:pt x="131098" y="0"/>
                  </a:moveTo>
                  <a:lnTo>
                    <a:pt x="66321" y="14648"/>
                  </a:lnTo>
                  <a:lnTo>
                    <a:pt x="29919" y="44532"/>
                  </a:lnTo>
                  <a:lnTo>
                    <a:pt x="8486" y="87324"/>
                  </a:lnTo>
                  <a:lnTo>
                    <a:pt x="5025" y="110245"/>
                  </a:lnTo>
                  <a:lnTo>
                    <a:pt x="6911" y="132236"/>
                  </a:lnTo>
                  <a:lnTo>
                    <a:pt x="27572" y="176129"/>
                  </a:lnTo>
                  <a:lnTo>
                    <a:pt x="60955" y="202376"/>
                  </a:lnTo>
                  <a:lnTo>
                    <a:pt x="100582" y="216214"/>
                  </a:lnTo>
                  <a:lnTo>
                    <a:pt x="168397" y="227471"/>
                  </a:lnTo>
                  <a:lnTo>
                    <a:pt x="192743" y="235225"/>
                  </a:lnTo>
                  <a:lnTo>
                    <a:pt x="209574" y="248560"/>
                  </a:lnTo>
                  <a:lnTo>
                    <a:pt x="215454" y="269887"/>
                  </a:lnTo>
                  <a:lnTo>
                    <a:pt x="208069" y="292172"/>
                  </a:lnTo>
                  <a:lnTo>
                    <a:pt x="190828" y="305959"/>
                  </a:lnTo>
                  <a:lnTo>
                    <a:pt x="168768" y="312968"/>
                  </a:lnTo>
                  <a:lnTo>
                    <a:pt x="146923" y="314922"/>
                  </a:lnTo>
                  <a:lnTo>
                    <a:pt x="317148" y="314922"/>
                  </a:lnTo>
                  <a:lnTo>
                    <a:pt x="317148" y="291205"/>
                  </a:lnTo>
                  <a:lnTo>
                    <a:pt x="341870" y="264169"/>
                  </a:lnTo>
                  <a:lnTo>
                    <a:pt x="423635" y="264169"/>
                  </a:lnTo>
                  <a:lnTo>
                    <a:pt x="391054" y="210276"/>
                  </a:lnTo>
                  <a:lnTo>
                    <a:pt x="407716" y="192015"/>
                  </a:lnTo>
                  <a:lnTo>
                    <a:pt x="317148" y="192015"/>
                  </a:lnTo>
                  <a:lnTo>
                    <a:pt x="317148" y="182769"/>
                  </a:lnTo>
                  <a:lnTo>
                    <a:pt x="247284" y="182769"/>
                  </a:lnTo>
                  <a:lnTo>
                    <a:pt x="211448" y="164954"/>
                  </a:lnTo>
                  <a:lnTo>
                    <a:pt x="169028" y="156303"/>
                  </a:lnTo>
                  <a:lnTo>
                    <a:pt x="127482" y="149900"/>
                  </a:lnTo>
                  <a:lnTo>
                    <a:pt x="94270" y="138829"/>
                  </a:lnTo>
                  <a:lnTo>
                    <a:pt x="76850" y="116174"/>
                  </a:lnTo>
                  <a:lnTo>
                    <a:pt x="77981" y="97703"/>
                  </a:lnTo>
                  <a:lnTo>
                    <a:pt x="78033" y="96858"/>
                  </a:lnTo>
                  <a:lnTo>
                    <a:pt x="89256" y="80650"/>
                  </a:lnTo>
                  <a:lnTo>
                    <a:pt x="108159" y="69498"/>
                  </a:lnTo>
                  <a:lnTo>
                    <a:pt x="132382" y="65348"/>
                  </a:lnTo>
                  <a:lnTo>
                    <a:pt x="317148" y="65348"/>
                  </a:lnTo>
                  <a:lnTo>
                    <a:pt x="317148" y="49255"/>
                  </a:lnTo>
                  <a:lnTo>
                    <a:pt x="247284" y="49255"/>
                  </a:lnTo>
                  <a:lnTo>
                    <a:pt x="245001" y="46302"/>
                  </a:lnTo>
                  <a:lnTo>
                    <a:pt x="242596" y="43380"/>
                  </a:lnTo>
                  <a:lnTo>
                    <a:pt x="239905" y="40532"/>
                  </a:lnTo>
                  <a:lnTo>
                    <a:pt x="218768" y="22851"/>
                  </a:lnTo>
                  <a:lnTo>
                    <a:pt x="193525" y="10179"/>
                  </a:lnTo>
                  <a:lnTo>
                    <a:pt x="164270" y="2550"/>
                  </a:lnTo>
                  <a:lnTo>
                    <a:pt x="131098" y="0"/>
                  </a:lnTo>
                  <a:close/>
                </a:path>
                <a:path extrusionOk="0" h="384809" w="494030">
                  <a:moveTo>
                    <a:pt x="493771" y="97703"/>
                  </a:moveTo>
                  <a:lnTo>
                    <a:pt x="403255" y="97703"/>
                  </a:lnTo>
                  <a:lnTo>
                    <a:pt x="317148" y="192015"/>
                  </a:lnTo>
                  <a:lnTo>
                    <a:pt x="407716" y="192015"/>
                  </a:lnTo>
                  <a:lnTo>
                    <a:pt x="493771" y="97703"/>
                  </a:lnTo>
                  <a:close/>
                </a:path>
                <a:path extrusionOk="0" h="384809" w="494030">
                  <a:moveTo>
                    <a:pt x="317148" y="65348"/>
                  </a:moveTo>
                  <a:lnTo>
                    <a:pt x="132382" y="65348"/>
                  </a:lnTo>
                  <a:lnTo>
                    <a:pt x="155600" y="67129"/>
                  </a:lnTo>
                  <a:lnTo>
                    <a:pt x="177014" y="74324"/>
                  </a:lnTo>
                  <a:lnTo>
                    <a:pt x="194792" y="89715"/>
                  </a:lnTo>
                  <a:lnTo>
                    <a:pt x="207146" y="116174"/>
                  </a:lnTo>
                  <a:lnTo>
                    <a:pt x="247284" y="116174"/>
                  </a:lnTo>
                  <a:lnTo>
                    <a:pt x="247284" y="182769"/>
                  </a:lnTo>
                  <a:lnTo>
                    <a:pt x="317148" y="182769"/>
                  </a:lnTo>
                  <a:lnTo>
                    <a:pt x="317148" y="65348"/>
                  </a:lnTo>
                  <a:close/>
                </a:path>
                <a:path extrusionOk="0" h="384809" w="494030">
                  <a:moveTo>
                    <a:pt x="317148" y="3591"/>
                  </a:moveTo>
                  <a:lnTo>
                    <a:pt x="247284" y="3591"/>
                  </a:lnTo>
                  <a:lnTo>
                    <a:pt x="247284" y="49255"/>
                  </a:lnTo>
                  <a:lnTo>
                    <a:pt x="317148" y="49255"/>
                  </a:lnTo>
                  <a:lnTo>
                    <a:pt x="317148" y="3591"/>
                  </a:lnTo>
                  <a:close/>
                </a:path>
              </a:pathLst>
            </a:custGeom>
            <a:solidFill>
              <a:srgbClr val="3E4A4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1" name="Google Shape;9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4177" y="3434450"/>
            <a:ext cx="3099382" cy="3905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4553" y="7841018"/>
            <a:ext cx="2498970" cy="9934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" name="Google Shape;93;p5"/>
          <p:cNvGrpSpPr/>
          <p:nvPr/>
        </p:nvGrpSpPr>
        <p:grpSpPr>
          <a:xfrm>
            <a:off x="5612394" y="3434450"/>
            <a:ext cx="3099382" cy="3905640"/>
            <a:chOff x="5612394" y="3434450"/>
            <a:chExt cx="3099382" cy="3905640"/>
          </a:xfrm>
        </p:grpSpPr>
        <p:pic>
          <p:nvPicPr>
            <p:cNvPr id="94" name="Google Shape;94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612394" y="3434450"/>
              <a:ext cx="3099382" cy="39056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612394" y="3622926"/>
              <a:ext cx="3099382" cy="37171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6" name="Google Shape;96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21189" y="7836620"/>
            <a:ext cx="2449569" cy="99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30611" y="3434450"/>
            <a:ext cx="3099382" cy="3905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142339" y="7841018"/>
            <a:ext cx="2667772" cy="17054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" name="Google Shape;99;p5"/>
          <p:cNvGrpSpPr/>
          <p:nvPr/>
        </p:nvGrpSpPr>
        <p:grpSpPr>
          <a:xfrm>
            <a:off x="12648829" y="3434450"/>
            <a:ext cx="3099382" cy="3905640"/>
            <a:chOff x="12648829" y="3434450"/>
            <a:chExt cx="3099382" cy="3905640"/>
          </a:xfrm>
        </p:grpSpPr>
        <p:pic>
          <p:nvPicPr>
            <p:cNvPr id="100" name="Google Shape;100;p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2648829" y="3434450"/>
              <a:ext cx="3099382" cy="39056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2648829" y="4031290"/>
              <a:ext cx="3099382" cy="33087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2" name="Google Shape;102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2657625" y="7836620"/>
            <a:ext cx="2670075" cy="285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2655739" y="8245403"/>
            <a:ext cx="3025876" cy="945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6167047" y="3434450"/>
            <a:ext cx="3099382" cy="3905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6187464" y="7833395"/>
            <a:ext cx="2520970" cy="645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6173956" y="8601413"/>
            <a:ext cx="2700964" cy="23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2119307" y="1438699"/>
            <a:ext cx="7176650" cy="804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2813" y="1416920"/>
            <a:ext cx="15991135" cy="825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94177" y="3434450"/>
            <a:ext cx="18009922" cy="7874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4177" y="3434450"/>
            <a:ext cx="18009922" cy="7874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52813" y="1416920"/>
            <a:ext cx="15991135" cy="825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4177" y="3434450"/>
            <a:ext cx="2303594" cy="23035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" name="Google Shape;125;p8"/>
          <p:cNvGrpSpPr/>
          <p:nvPr/>
        </p:nvGrpSpPr>
        <p:grpSpPr>
          <a:xfrm>
            <a:off x="4397764" y="8103425"/>
            <a:ext cx="2303594" cy="2303594"/>
            <a:chOff x="4607189" y="3434450"/>
            <a:chExt cx="2303594" cy="2303594"/>
          </a:xfrm>
        </p:grpSpPr>
        <p:pic>
          <p:nvPicPr>
            <p:cNvPr id="126" name="Google Shape;126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607189" y="3434450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944498" y="3729635"/>
              <a:ext cx="1628966" cy="17132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" name="Google Shape;128;p8"/>
          <p:cNvGrpSpPr/>
          <p:nvPr/>
        </p:nvGrpSpPr>
        <p:grpSpPr>
          <a:xfrm>
            <a:off x="7120201" y="3434450"/>
            <a:ext cx="2303594" cy="2303594"/>
            <a:chOff x="7120201" y="3434450"/>
            <a:chExt cx="2303594" cy="2303594"/>
          </a:xfrm>
        </p:grpSpPr>
        <p:pic>
          <p:nvPicPr>
            <p:cNvPr id="129" name="Google Shape;129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0201" y="3434450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237601" y="3596455"/>
              <a:ext cx="2065005" cy="20650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1" name="Google Shape;131;p8"/>
          <p:cNvGrpSpPr/>
          <p:nvPr/>
        </p:nvGrpSpPr>
        <p:grpSpPr>
          <a:xfrm>
            <a:off x="14659239" y="7876850"/>
            <a:ext cx="2303594" cy="2303594"/>
            <a:chOff x="9633214" y="3434450"/>
            <a:chExt cx="2303594" cy="2303594"/>
          </a:xfrm>
        </p:grpSpPr>
        <p:pic>
          <p:nvPicPr>
            <p:cNvPr id="132" name="Google Shape;132;p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633214" y="3434450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003433" y="3613261"/>
              <a:ext cx="1563156" cy="19459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4" name="Google Shape;134;p8"/>
          <p:cNvGrpSpPr/>
          <p:nvPr/>
        </p:nvGrpSpPr>
        <p:grpSpPr>
          <a:xfrm>
            <a:off x="12146226" y="3434450"/>
            <a:ext cx="2303595" cy="2303594"/>
            <a:chOff x="12146226" y="3434450"/>
            <a:chExt cx="2303595" cy="2303594"/>
          </a:xfrm>
        </p:grpSpPr>
        <p:pic>
          <p:nvPicPr>
            <p:cNvPr id="135" name="Google Shape;135;p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2146226" y="3434450"/>
              <a:ext cx="2303595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2478258" y="3483810"/>
              <a:ext cx="1557282" cy="21884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7" name="Google Shape;137;p8"/>
          <p:cNvGrpSpPr/>
          <p:nvPr/>
        </p:nvGrpSpPr>
        <p:grpSpPr>
          <a:xfrm>
            <a:off x="9842638" y="7876850"/>
            <a:ext cx="2303595" cy="2303594"/>
            <a:chOff x="14659238" y="3434450"/>
            <a:chExt cx="2303595" cy="2303594"/>
          </a:xfrm>
        </p:grpSpPr>
        <p:pic>
          <p:nvPicPr>
            <p:cNvPr id="138" name="Google Shape;138;p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4659238" y="3434450"/>
              <a:ext cx="2303595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8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4790857" y="3434450"/>
              <a:ext cx="2040325" cy="23035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0" name="Google Shape;140;p8"/>
          <p:cNvGrpSpPr/>
          <p:nvPr/>
        </p:nvGrpSpPr>
        <p:grpSpPr>
          <a:xfrm>
            <a:off x="17172251" y="7632925"/>
            <a:ext cx="2303595" cy="2303594"/>
            <a:chOff x="17172251" y="3434450"/>
            <a:chExt cx="2303595" cy="2303594"/>
          </a:xfrm>
        </p:grpSpPr>
        <p:pic>
          <p:nvPicPr>
            <p:cNvPr id="141" name="Google Shape;141;p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7172251" y="3434450"/>
              <a:ext cx="2303595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8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7336539" y="3434450"/>
              <a:ext cx="1974966" cy="23035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" name="Google Shape;143;p8"/>
          <p:cNvGrpSpPr/>
          <p:nvPr/>
        </p:nvGrpSpPr>
        <p:grpSpPr>
          <a:xfrm>
            <a:off x="2094177" y="8103425"/>
            <a:ext cx="2303594" cy="2303594"/>
            <a:chOff x="2094177" y="5947462"/>
            <a:chExt cx="2303594" cy="2303594"/>
          </a:xfrm>
        </p:grpSpPr>
        <p:pic>
          <p:nvPicPr>
            <p:cNvPr id="144" name="Google Shape;144;p8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094177" y="5947462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8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2444648" y="5947462"/>
              <a:ext cx="1602652" cy="23035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6" name="Google Shape;146;p8"/>
          <p:cNvGrpSpPr/>
          <p:nvPr/>
        </p:nvGrpSpPr>
        <p:grpSpPr>
          <a:xfrm>
            <a:off x="4607189" y="3434450"/>
            <a:ext cx="2303594" cy="2303594"/>
            <a:chOff x="4607189" y="5947462"/>
            <a:chExt cx="2303594" cy="2303594"/>
          </a:xfrm>
        </p:grpSpPr>
        <p:pic>
          <p:nvPicPr>
            <p:cNvPr id="147" name="Google Shape;147;p8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4607189" y="5947462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8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607189" y="5947462"/>
              <a:ext cx="2303594" cy="22295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9" name="Google Shape;149;p8"/>
          <p:cNvGrpSpPr/>
          <p:nvPr/>
        </p:nvGrpSpPr>
        <p:grpSpPr>
          <a:xfrm>
            <a:off x="7120201" y="8103425"/>
            <a:ext cx="2303594" cy="2303594"/>
            <a:chOff x="7120201" y="5947462"/>
            <a:chExt cx="2303594" cy="2303594"/>
          </a:xfrm>
        </p:grpSpPr>
        <p:pic>
          <p:nvPicPr>
            <p:cNvPr id="150" name="Google Shape;150;p8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7120201" y="5947462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8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7297526" y="6169602"/>
              <a:ext cx="1948935" cy="18593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2" name="Google Shape;152;p8"/>
          <p:cNvGrpSpPr/>
          <p:nvPr/>
        </p:nvGrpSpPr>
        <p:grpSpPr>
          <a:xfrm>
            <a:off x="14659239" y="3434450"/>
            <a:ext cx="2303594" cy="2303594"/>
            <a:chOff x="9633214" y="5947462"/>
            <a:chExt cx="2303594" cy="2303594"/>
          </a:xfrm>
        </p:grpSpPr>
        <p:pic>
          <p:nvPicPr>
            <p:cNvPr id="153" name="Google Shape;153;p8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9633214" y="5947462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8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9905509" y="5957347"/>
              <a:ext cx="1661048" cy="22920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5" name="Google Shape;155;p8"/>
          <p:cNvGrpSpPr/>
          <p:nvPr/>
        </p:nvGrpSpPr>
        <p:grpSpPr>
          <a:xfrm>
            <a:off x="12146226" y="8103425"/>
            <a:ext cx="2303595" cy="2303594"/>
            <a:chOff x="12146226" y="5947462"/>
            <a:chExt cx="2303595" cy="2303594"/>
          </a:xfrm>
        </p:grpSpPr>
        <p:pic>
          <p:nvPicPr>
            <p:cNvPr id="156" name="Google Shape;156;p8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2146226" y="5947462"/>
              <a:ext cx="2303595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Google Shape;157;p8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12524644" y="5987671"/>
              <a:ext cx="1546696" cy="222316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8" name="Google Shape;158;p8"/>
          <p:cNvGrpSpPr/>
          <p:nvPr/>
        </p:nvGrpSpPr>
        <p:grpSpPr>
          <a:xfrm>
            <a:off x="9842638" y="3434450"/>
            <a:ext cx="2303595" cy="2303594"/>
            <a:chOff x="14659238" y="5947462"/>
            <a:chExt cx="2303595" cy="2303594"/>
          </a:xfrm>
        </p:grpSpPr>
        <p:pic>
          <p:nvPicPr>
            <p:cNvPr id="159" name="Google Shape;159;p8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4659238" y="5947462"/>
              <a:ext cx="2303595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oogle Shape;160;p8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15097968" y="5947462"/>
              <a:ext cx="1426029" cy="23035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1" name="Google Shape;161;p8"/>
          <p:cNvGrpSpPr/>
          <p:nvPr/>
        </p:nvGrpSpPr>
        <p:grpSpPr>
          <a:xfrm>
            <a:off x="17172251" y="3647625"/>
            <a:ext cx="2303595" cy="2303594"/>
            <a:chOff x="17172251" y="5947462"/>
            <a:chExt cx="2303595" cy="2303594"/>
          </a:xfrm>
        </p:grpSpPr>
        <p:pic>
          <p:nvPicPr>
            <p:cNvPr id="162" name="Google Shape;162;p8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17172251" y="5947462"/>
              <a:ext cx="2303595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Google Shape;163;p8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17172251" y="6095552"/>
              <a:ext cx="2303594" cy="20074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4" name="Google Shape;164;p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124752" y="1426134"/>
            <a:ext cx="10690459" cy="816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g3fb362bed53_0_1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4177" y="3434450"/>
            <a:ext cx="2303594" cy="23035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" name="Google Shape;170;g3fb362bed53_0_157"/>
          <p:cNvGrpSpPr/>
          <p:nvPr/>
        </p:nvGrpSpPr>
        <p:grpSpPr>
          <a:xfrm>
            <a:off x="4397764" y="8103425"/>
            <a:ext cx="2303594" cy="2303594"/>
            <a:chOff x="4607189" y="3434450"/>
            <a:chExt cx="2303594" cy="2303594"/>
          </a:xfrm>
        </p:grpSpPr>
        <p:pic>
          <p:nvPicPr>
            <p:cNvPr id="171" name="Google Shape;171;g3fb362bed53_0_1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607189" y="3434450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g3fb362bed53_0_15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944498" y="3729635"/>
              <a:ext cx="1628966" cy="17132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3" name="Google Shape;173;g3fb362bed53_0_157"/>
          <p:cNvGrpSpPr/>
          <p:nvPr/>
        </p:nvGrpSpPr>
        <p:grpSpPr>
          <a:xfrm>
            <a:off x="7120201" y="3434450"/>
            <a:ext cx="2303594" cy="2303594"/>
            <a:chOff x="7120201" y="3434450"/>
            <a:chExt cx="2303594" cy="2303594"/>
          </a:xfrm>
        </p:grpSpPr>
        <p:pic>
          <p:nvPicPr>
            <p:cNvPr id="174" name="Google Shape;174;g3fb362bed53_0_1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0201" y="3434450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g3fb362bed53_0_15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237601" y="3596455"/>
              <a:ext cx="2065005" cy="20650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6" name="Google Shape;176;g3fb362bed53_0_157"/>
          <p:cNvGrpSpPr/>
          <p:nvPr/>
        </p:nvGrpSpPr>
        <p:grpSpPr>
          <a:xfrm>
            <a:off x="14659239" y="7876850"/>
            <a:ext cx="2303594" cy="2303594"/>
            <a:chOff x="9633214" y="3434450"/>
            <a:chExt cx="2303594" cy="2303594"/>
          </a:xfrm>
        </p:grpSpPr>
        <p:pic>
          <p:nvPicPr>
            <p:cNvPr id="177" name="Google Shape;177;g3fb362bed53_0_15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633214" y="3434450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g3fb362bed53_0_15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003433" y="3613261"/>
              <a:ext cx="1563156" cy="19459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9" name="Google Shape;179;g3fb362bed53_0_157"/>
          <p:cNvGrpSpPr/>
          <p:nvPr/>
        </p:nvGrpSpPr>
        <p:grpSpPr>
          <a:xfrm>
            <a:off x="12146226" y="3434450"/>
            <a:ext cx="2303596" cy="2303594"/>
            <a:chOff x="12146226" y="3434450"/>
            <a:chExt cx="2303596" cy="2303594"/>
          </a:xfrm>
        </p:grpSpPr>
        <p:pic>
          <p:nvPicPr>
            <p:cNvPr id="180" name="Google Shape;180;g3fb362bed53_0_15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2146226" y="3434450"/>
              <a:ext cx="2303596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g3fb362bed53_0_15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2478258" y="3483810"/>
              <a:ext cx="1557282" cy="21884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2" name="Google Shape;182;g3fb362bed53_0_157"/>
          <p:cNvGrpSpPr/>
          <p:nvPr/>
        </p:nvGrpSpPr>
        <p:grpSpPr>
          <a:xfrm>
            <a:off x="9842638" y="7876850"/>
            <a:ext cx="2303596" cy="2303594"/>
            <a:chOff x="14659238" y="3434450"/>
            <a:chExt cx="2303596" cy="2303594"/>
          </a:xfrm>
        </p:grpSpPr>
        <p:pic>
          <p:nvPicPr>
            <p:cNvPr id="183" name="Google Shape;183;g3fb362bed53_0_15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4659238" y="3434450"/>
              <a:ext cx="2303596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g3fb362bed53_0_157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4790857" y="3434450"/>
              <a:ext cx="2040325" cy="23035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5" name="Google Shape;185;g3fb362bed53_0_157"/>
          <p:cNvGrpSpPr/>
          <p:nvPr/>
        </p:nvGrpSpPr>
        <p:grpSpPr>
          <a:xfrm>
            <a:off x="17172251" y="3228175"/>
            <a:ext cx="2303595" cy="2303594"/>
            <a:chOff x="17172251" y="3434450"/>
            <a:chExt cx="2303595" cy="2303594"/>
          </a:xfrm>
        </p:grpSpPr>
        <p:pic>
          <p:nvPicPr>
            <p:cNvPr id="186" name="Google Shape;186;g3fb362bed53_0_15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7172251" y="3434450"/>
              <a:ext cx="2303595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g3fb362bed53_0_157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7336539" y="3434450"/>
              <a:ext cx="1974966" cy="23035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8" name="Google Shape;188;g3fb362bed53_0_157"/>
          <p:cNvGrpSpPr/>
          <p:nvPr/>
        </p:nvGrpSpPr>
        <p:grpSpPr>
          <a:xfrm>
            <a:off x="2094177" y="8103425"/>
            <a:ext cx="2303594" cy="2303594"/>
            <a:chOff x="2094177" y="5947462"/>
            <a:chExt cx="2303594" cy="2303594"/>
          </a:xfrm>
        </p:grpSpPr>
        <p:pic>
          <p:nvPicPr>
            <p:cNvPr id="189" name="Google Shape;189;g3fb362bed53_0_157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094177" y="5947462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g3fb362bed53_0_157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2444648" y="5947462"/>
              <a:ext cx="1602652" cy="23035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1" name="Google Shape;191;g3fb362bed53_0_157"/>
          <p:cNvGrpSpPr/>
          <p:nvPr/>
        </p:nvGrpSpPr>
        <p:grpSpPr>
          <a:xfrm>
            <a:off x="4607189" y="3434450"/>
            <a:ext cx="2303594" cy="2303594"/>
            <a:chOff x="4607189" y="5947462"/>
            <a:chExt cx="2303594" cy="2303594"/>
          </a:xfrm>
        </p:grpSpPr>
        <p:pic>
          <p:nvPicPr>
            <p:cNvPr id="192" name="Google Shape;192;g3fb362bed53_0_157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4607189" y="5947462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oogle Shape;193;g3fb362bed53_0_157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607189" y="5947462"/>
              <a:ext cx="2303594" cy="22295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4" name="Google Shape;194;g3fb362bed53_0_157"/>
          <p:cNvGrpSpPr/>
          <p:nvPr/>
        </p:nvGrpSpPr>
        <p:grpSpPr>
          <a:xfrm>
            <a:off x="7120201" y="8103425"/>
            <a:ext cx="2303594" cy="2303594"/>
            <a:chOff x="7120201" y="5947462"/>
            <a:chExt cx="2303594" cy="2303594"/>
          </a:xfrm>
        </p:grpSpPr>
        <p:pic>
          <p:nvPicPr>
            <p:cNvPr id="195" name="Google Shape;195;g3fb362bed53_0_157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7120201" y="5947462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g3fb362bed53_0_157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7297526" y="6169602"/>
              <a:ext cx="1948935" cy="18593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7" name="Google Shape;197;g3fb362bed53_0_157"/>
          <p:cNvGrpSpPr/>
          <p:nvPr/>
        </p:nvGrpSpPr>
        <p:grpSpPr>
          <a:xfrm>
            <a:off x="14659239" y="3434450"/>
            <a:ext cx="2303594" cy="2303594"/>
            <a:chOff x="9633214" y="5947462"/>
            <a:chExt cx="2303594" cy="2303594"/>
          </a:xfrm>
        </p:grpSpPr>
        <p:pic>
          <p:nvPicPr>
            <p:cNvPr id="198" name="Google Shape;198;g3fb362bed53_0_157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9633214" y="5947462"/>
              <a:ext cx="2303594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g3fb362bed53_0_157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9905509" y="5957347"/>
              <a:ext cx="1661048" cy="22920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0" name="Google Shape;200;g3fb362bed53_0_157"/>
          <p:cNvGrpSpPr/>
          <p:nvPr/>
        </p:nvGrpSpPr>
        <p:grpSpPr>
          <a:xfrm>
            <a:off x="12146226" y="8103425"/>
            <a:ext cx="2303596" cy="2303594"/>
            <a:chOff x="12146226" y="5947462"/>
            <a:chExt cx="2303596" cy="2303594"/>
          </a:xfrm>
        </p:grpSpPr>
        <p:pic>
          <p:nvPicPr>
            <p:cNvPr id="201" name="Google Shape;201;g3fb362bed53_0_157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2146226" y="5947462"/>
              <a:ext cx="2303596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g3fb362bed53_0_157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12524644" y="5987671"/>
              <a:ext cx="1546696" cy="222316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3" name="Google Shape;203;g3fb362bed53_0_157"/>
          <p:cNvGrpSpPr/>
          <p:nvPr/>
        </p:nvGrpSpPr>
        <p:grpSpPr>
          <a:xfrm>
            <a:off x="9842638" y="3434450"/>
            <a:ext cx="2303596" cy="2303594"/>
            <a:chOff x="14659238" y="5947462"/>
            <a:chExt cx="2303596" cy="2303594"/>
          </a:xfrm>
        </p:grpSpPr>
        <p:pic>
          <p:nvPicPr>
            <p:cNvPr id="204" name="Google Shape;204;g3fb362bed53_0_157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4659238" y="5947462"/>
              <a:ext cx="2303596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205;g3fb362bed53_0_157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15097968" y="5947462"/>
              <a:ext cx="1426029" cy="23035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6" name="Google Shape;206;g3fb362bed53_0_157"/>
          <p:cNvGrpSpPr/>
          <p:nvPr/>
        </p:nvGrpSpPr>
        <p:grpSpPr>
          <a:xfrm>
            <a:off x="17172251" y="8145213"/>
            <a:ext cx="2303595" cy="2303594"/>
            <a:chOff x="17172251" y="5947462"/>
            <a:chExt cx="2303595" cy="2303594"/>
          </a:xfrm>
        </p:grpSpPr>
        <p:pic>
          <p:nvPicPr>
            <p:cNvPr id="207" name="Google Shape;207;g3fb362bed53_0_157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17172251" y="5947462"/>
              <a:ext cx="2303595" cy="2303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g3fb362bed53_0_157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17172251" y="6095552"/>
              <a:ext cx="2303594" cy="200741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09" name="Google Shape;209;g3fb362bed53_0_157"/>
          <p:cNvCxnSpPr>
            <a:stCxn id="169" idx="2"/>
            <a:endCxn id="196" idx="0"/>
          </p:cNvCxnSpPr>
          <p:nvPr/>
        </p:nvCxnSpPr>
        <p:spPr>
          <a:xfrm>
            <a:off x="3245974" y="5738044"/>
            <a:ext cx="5025900" cy="2587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0" name="Google Shape;210;g3fb362bed53_0_157"/>
          <p:cNvCxnSpPr>
            <a:stCxn id="187" idx="2"/>
            <a:endCxn id="178" idx="0"/>
          </p:cNvCxnSpPr>
          <p:nvPr/>
        </p:nvCxnSpPr>
        <p:spPr>
          <a:xfrm flipH="1">
            <a:off x="15810922" y="5531768"/>
            <a:ext cx="2513100" cy="2523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1" name="Google Shape;211;g3fb362bed53_0_157"/>
          <p:cNvCxnSpPr>
            <a:stCxn id="175" idx="2"/>
            <a:endCxn id="208" idx="0"/>
          </p:cNvCxnSpPr>
          <p:nvPr/>
        </p:nvCxnSpPr>
        <p:spPr>
          <a:xfrm>
            <a:off x="8270103" y="5661459"/>
            <a:ext cx="10053900" cy="2631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2" name="Google Shape;212;g3fb362bed53_0_157"/>
          <p:cNvCxnSpPr>
            <a:stCxn id="193" idx="2"/>
            <a:endCxn id="202" idx="0"/>
          </p:cNvCxnSpPr>
          <p:nvPr/>
        </p:nvCxnSpPr>
        <p:spPr>
          <a:xfrm>
            <a:off x="5758986" y="5664005"/>
            <a:ext cx="7539000" cy="2479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3" name="Google Shape;213;g3fb362bed53_0_157"/>
          <p:cNvCxnSpPr>
            <a:stCxn id="205" idx="2"/>
            <a:endCxn id="184" idx="1"/>
          </p:cNvCxnSpPr>
          <p:nvPr/>
        </p:nvCxnSpPr>
        <p:spPr>
          <a:xfrm flipH="1">
            <a:off x="9974383" y="5738044"/>
            <a:ext cx="1020000" cy="32907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4" name="Google Shape;214;g3fb362bed53_0_157"/>
          <p:cNvCxnSpPr>
            <a:stCxn id="181" idx="2"/>
            <a:endCxn id="172" idx="0"/>
          </p:cNvCxnSpPr>
          <p:nvPr/>
        </p:nvCxnSpPr>
        <p:spPr>
          <a:xfrm flipH="1">
            <a:off x="5549599" y="5672225"/>
            <a:ext cx="7707300" cy="2726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5" name="Google Shape;215;g3fb362bed53_0_157"/>
          <p:cNvCxnSpPr>
            <a:stCxn id="199" idx="2"/>
            <a:endCxn id="190" idx="0"/>
          </p:cNvCxnSpPr>
          <p:nvPr/>
        </p:nvCxnSpPr>
        <p:spPr>
          <a:xfrm flipH="1">
            <a:off x="3246058" y="5736380"/>
            <a:ext cx="12516000" cy="2367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16" name="Google Shape;216;g3fb362bed53_0_15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124752" y="1426134"/>
            <a:ext cx="10690460" cy="816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2026-05-17T11:02:18Z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2026-05-17T00:00:00Z</vt:filetime>
  </property>
  <property fmtid="{D5CDD505-2E9C-101B-9397-08002B2CF9AE}" pid="4" name="Creator">
    <vt:lpwstr>'UnknownApplication'</vt:lpwstr>
  </property>
  <property fmtid="{D5CDD505-2E9C-101B-9397-08002B2CF9AE}" pid="5" name="LastSaved">
    <vt:filetime>2026-05-17T00:00:00Z</vt:filetime>
  </property>
  <property fmtid="{D5CDD505-2E9C-101B-9397-08002B2CF9AE}" pid="6" name="Producer">
    <vt:lpwstr>GPL Ghostscript 10.07.0</vt:lpwstr>
  </property>
</Properties>
</file>